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5" r:id="rId18"/>
    <p:sldId id="276" r:id="rId19"/>
    <p:sldId id="277" r:id="rId20"/>
    <p:sldId id="271" r:id="rId21"/>
    <p:sldId id="278" r:id="rId22"/>
  </p:sldIdLst>
  <p:sldSz cx="8329613" cy="4681538"/>
  <p:notesSz cx="9144000" cy="6858000"/>
  <p:defaultTextStyle>
    <a:defPPr>
      <a:defRPr lang="en-US"/>
    </a:defPPr>
    <a:lvl1pPr marL="0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71687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43376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115064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86751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58440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230127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601816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73503" algn="l" defTabSz="7433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75">
          <p15:clr>
            <a:srgbClr val="A4A3A4"/>
          </p15:clr>
        </p15:guide>
        <p15:guide id="2" pos="26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>
      <p:cViewPr varScale="1">
        <p:scale>
          <a:sx n="101" d="100"/>
          <a:sy n="101" d="100"/>
        </p:scale>
        <p:origin x="102" y="144"/>
      </p:cViewPr>
      <p:guideLst>
        <p:guide orient="horz" pos="1475"/>
        <p:guide pos="262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722" y="1454312"/>
            <a:ext cx="7080170" cy="10034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9444" y="2652873"/>
            <a:ext cx="5830730" cy="119639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716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43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15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86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58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301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01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73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9063" y="63938"/>
            <a:ext cx="851760" cy="13643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9440" y="63938"/>
            <a:ext cx="2420795" cy="13643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983" y="3008321"/>
            <a:ext cx="7080170" cy="929805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83" y="1984236"/>
            <a:ext cx="7080170" cy="1024087"/>
          </a:xfrm>
        </p:spPr>
        <p:txBody>
          <a:bodyPr anchor="b"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7168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74337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11506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48675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8584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23012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60181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97350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9441" y="372790"/>
            <a:ext cx="1635554" cy="105551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63821" y="372790"/>
            <a:ext cx="1637000" cy="105551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481" y="187480"/>
            <a:ext cx="7496651" cy="78025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6481" y="1047929"/>
            <a:ext cx="3680359" cy="436726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1687" indent="0">
              <a:buNone/>
              <a:defRPr sz="1600" b="1"/>
            </a:lvl2pPr>
            <a:lvl3pPr marL="743376" indent="0">
              <a:buNone/>
              <a:defRPr sz="1400" b="1"/>
            </a:lvl3pPr>
            <a:lvl4pPr marL="1115064" indent="0">
              <a:buNone/>
              <a:defRPr sz="1400" b="1"/>
            </a:lvl4pPr>
            <a:lvl5pPr marL="1486751" indent="0">
              <a:buNone/>
              <a:defRPr sz="1400" b="1"/>
            </a:lvl5pPr>
            <a:lvl6pPr marL="1858440" indent="0">
              <a:buNone/>
              <a:defRPr sz="1400" b="1"/>
            </a:lvl6pPr>
            <a:lvl7pPr marL="2230127" indent="0">
              <a:buNone/>
              <a:defRPr sz="1400" b="1"/>
            </a:lvl7pPr>
            <a:lvl8pPr marL="2601816" indent="0">
              <a:buNone/>
              <a:defRPr sz="1400" b="1"/>
            </a:lvl8pPr>
            <a:lvl9pPr marL="2973503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481" y="1484655"/>
            <a:ext cx="3680359" cy="2697303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1328" y="1047929"/>
            <a:ext cx="3681804" cy="436726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1687" indent="0">
              <a:buNone/>
              <a:defRPr sz="1600" b="1"/>
            </a:lvl2pPr>
            <a:lvl3pPr marL="743376" indent="0">
              <a:buNone/>
              <a:defRPr sz="1400" b="1"/>
            </a:lvl3pPr>
            <a:lvl4pPr marL="1115064" indent="0">
              <a:buNone/>
              <a:defRPr sz="1400" b="1"/>
            </a:lvl4pPr>
            <a:lvl5pPr marL="1486751" indent="0">
              <a:buNone/>
              <a:defRPr sz="1400" b="1"/>
            </a:lvl5pPr>
            <a:lvl6pPr marL="1858440" indent="0">
              <a:buNone/>
              <a:defRPr sz="1400" b="1"/>
            </a:lvl6pPr>
            <a:lvl7pPr marL="2230127" indent="0">
              <a:buNone/>
              <a:defRPr sz="1400" b="1"/>
            </a:lvl7pPr>
            <a:lvl8pPr marL="2601816" indent="0">
              <a:buNone/>
              <a:defRPr sz="1400" b="1"/>
            </a:lvl8pPr>
            <a:lvl9pPr marL="2973503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1328" y="1484655"/>
            <a:ext cx="3681804" cy="2697303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482" y="186396"/>
            <a:ext cx="2740385" cy="793261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6647" y="186396"/>
            <a:ext cx="4656485" cy="39955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482" y="979656"/>
            <a:ext cx="2740385" cy="3202302"/>
          </a:xfrm>
        </p:spPr>
        <p:txBody>
          <a:bodyPr/>
          <a:lstStyle>
            <a:lvl1pPr marL="0" indent="0">
              <a:buNone/>
              <a:defRPr sz="1200"/>
            </a:lvl1pPr>
            <a:lvl2pPr marL="371687" indent="0">
              <a:buNone/>
              <a:defRPr sz="1000"/>
            </a:lvl2pPr>
            <a:lvl3pPr marL="743376" indent="0">
              <a:buNone/>
              <a:defRPr sz="800"/>
            </a:lvl3pPr>
            <a:lvl4pPr marL="1115064" indent="0">
              <a:buNone/>
              <a:defRPr sz="800"/>
            </a:lvl4pPr>
            <a:lvl5pPr marL="1486751" indent="0">
              <a:buNone/>
              <a:defRPr sz="800"/>
            </a:lvl5pPr>
            <a:lvl6pPr marL="1858440" indent="0">
              <a:buNone/>
              <a:defRPr sz="800"/>
            </a:lvl6pPr>
            <a:lvl7pPr marL="2230127" indent="0">
              <a:buNone/>
              <a:defRPr sz="800"/>
            </a:lvl7pPr>
            <a:lvl8pPr marL="2601816" indent="0">
              <a:buNone/>
              <a:defRPr sz="800"/>
            </a:lvl8pPr>
            <a:lvl9pPr marL="2973503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663" y="3277076"/>
            <a:ext cx="4997768" cy="386877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2663" y="418304"/>
            <a:ext cx="4997768" cy="2808923"/>
          </a:xfrm>
        </p:spPr>
        <p:txBody>
          <a:bodyPr/>
          <a:lstStyle>
            <a:lvl1pPr marL="0" indent="0">
              <a:buNone/>
              <a:defRPr sz="2600"/>
            </a:lvl1pPr>
            <a:lvl2pPr marL="371687" indent="0">
              <a:buNone/>
              <a:defRPr sz="2200"/>
            </a:lvl2pPr>
            <a:lvl3pPr marL="743376" indent="0">
              <a:buNone/>
              <a:defRPr sz="2000"/>
            </a:lvl3pPr>
            <a:lvl4pPr marL="1115064" indent="0">
              <a:buNone/>
              <a:defRPr sz="1600"/>
            </a:lvl4pPr>
            <a:lvl5pPr marL="1486751" indent="0">
              <a:buNone/>
              <a:defRPr sz="1600"/>
            </a:lvl5pPr>
            <a:lvl6pPr marL="1858440" indent="0">
              <a:buNone/>
              <a:defRPr sz="1600"/>
            </a:lvl6pPr>
            <a:lvl7pPr marL="2230127" indent="0">
              <a:buNone/>
              <a:defRPr sz="1600"/>
            </a:lvl7pPr>
            <a:lvl8pPr marL="2601816" indent="0">
              <a:buNone/>
              <a:defRPr sz="1600"/>
            </a:lvl8pPr>
            <a:lvl9pPr marL="2973503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2663" y="3663955"/>
            <a:ext cx="4997768" cy="549430"/>
          </a:xfrm>
        </p:spPr>
        <p:txBody>
          <a:bodyPr/>
          <a:lstStyle>
            <a:lvl1pPr marL="0" indent="0">
              <a:buNone/>
              <a:defRPr sz="1200"/>
            </a:lvl1pPr>
            <a:lvl2pPr marL="371687" indent="0">
              <a:buNone/>
              <a:defRPr sz="1000"/>
            </a:lvl2pPr>
            <a:lvl3pPr marL="743376" indent="0">
              <a:buNone/>
              <a:defRPr sz="800"/>
            </a:lvl3pPr>
            <a:lvl4pPr marL="1115064" indent="0">
              <a:buNone/>
              <a:defRPr sz="800"/>
            </a:lvl4pPr>
            <a:lvl5pPr marL="1486751" indent="0">
              <a:buNone/>
              <a:defRPr sz="800"/>
            </a:lvl5pPr>
            <a:lvl6pPr marL="1858440" indent="0">
              <a:buNone/>
              <a:defRPr sz="800"/>
            </a:lvl6pPr>
            <a:lvl7pPr marL="2230127" indent="0">
              <a:buNone/>
              <a:defRPr sz="800"/>
            </a:lvl7pPr>
            <a:lvl8pPr marL="2601816" indent="0">
              <a:buNone/>
              <a:defRPr sz="800"/>
            </a:lvl8pPr>
            <a:lvl9pPr marL="2973503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6481" y="187480"/>
            <a:ext cx="7496651" cy="780257"/>
          </a:xfrm>
          <a:prstGeom prst="rect">
            <a:avLst/>
          </a:prstGeom>
        </p:spPr>
        <p:txBody>
          <a:bodyPr vert="horz" lIns="74337" tIns="37169" rIns="74337" bIns="3716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6481" y="1092360"/>
            <a:ext cx="7496651" cy="3089598"/>
          </a:xfrm>
          <a:prstGeom prst="rect">
            <a:avLst/>
          </a:prstGeom>
        </p:spPr>
        <p:txBody>
          <a:bodyPr vert="horz" lIns="74337" tIns="37169" rIns="74337" bIns="3716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6481" y="4339093"/>
            <a:ext cx="1943576" cy="249249"/>
          </a:xfrm>
          <a:prstGeom prst="rect">
            <a:avLst/>
          </a:prstGeom>
        </p:spPr>
        <p:txBody>
          <a:bodyPr vert="horz" lIns="74337" tIns="37169" rIns="74337" bIns="37169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67E87-B867-4AAB-B394-6A0AF210B679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45953" y="4339093"/>
            <a:ext cx="2637711" cy="249249"/>
          </a:xfrm>
          <a:prstGeom prst="rect">
            <a:avLst/>
          </a:prstGeom>
        </p:spPr>
        <p:txBody>
          <a:bodyPr vert="horz" lIns="74337" tIns="37169" rIns="74337" bIns="37169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69556" y="4339093"/>
            <a:ext cx="1943576" cy="249249"/>
          </a:xfrm>
          <a:prstGeom prst="rect">
            <a:avLst/>
          </a:prstGeom>
        </p:spPr>
        <p:txBody>
          <a:bodyPr vert="horz" lIns="74337" tIns="37169" rIns="74337" bIns="37169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CA59F-406E-492F-85F1-51EE0F344C3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43376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8765" indent="-278765" algn="l" defTabSz="743376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03994" indent="-232304" algn="l" defTabSz="743376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29220" indent="-185844" algn="l" defTabSz="74337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00907" indent="-185844" algn="l" defTabSz="743376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72596" indent="-185844" algn="l" defTabSz="743376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4284" indent="-185844" algn="l" defTabSz="743376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15971" indent="-185844" algn="l" defTabSz="743376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7660" indent="-185844" algn="l" defTabSz="743376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9347" indent="-185844" algn="l" defTabSz="743376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71687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43376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15064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86751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58440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30127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601816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73503" algn="l" defTabSz="74337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:\astrolok\new ppt 23-9-2016\slide 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 descr="H:\astrolok\new ppt 23-9-2016\slide 1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 descr="H:\astrolok\new ppt 23-9-2016\slide 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H:\astrolok\new ppt 23-9-2016\slide 1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3" name="Picture 3" descr="H:\astrolok\new ppt 23-9-2016\slide 1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 descr="H:\astrolok\new ppt 23-9-2016\slide 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 descr="H:\astrolok\new ppt 23-9-2016\slide 1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astrolok\ppt\jpg\36 to Slide\3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0" y="1"/>
            <a:ext cx="8327232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:\astrolok\ppt\jpg\36 to Slide\38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0" y="1"/>
            <a:ext cx="8327232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:\astrolok\ppt\jpg\20-\2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0" y="1"/>
            <a:ext cx="8327232" cy="46815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79944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:\astrolok\ppt\jpg\20-\2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0" y="1"/>
            <a:ext cx="8327232" cy="46815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29275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H:\astrolok\new ppt 23-9-2016\slide 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:\astrolok\ppt\jpg\20-\2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0" y="1"/>
            <a:ext cx="8327232" cy="46815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71992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984" y="1"/>
            <a:ext cx="8325644" cy="4681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3" name="Picture 3" descr="H:\astrolok\new ppt 23-9-2016\slide 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7" name="Picture 3" descr="H:\astrolok\new ppt 23-9-2016\slide 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:\astrolok\new ppt 23-9-2016\slide 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:\astrolok\new ppt 23-9-2016\slide 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H:\astrolok\new ppt 23-9-2016\slide 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H:\astrolok\new ppt 23-9-2016\slide 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H:\astrolok\new ppt 23-9-2016\slide 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0"/>
            <a:ext cx="8326438" cy="46815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2654</TotalTime>
  <Words>0</Words>
  <Application>Microsoft Office PowerPoint</Application>
  <PresentationFormat>Custom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main</dc:creator>
  <cp:lastModifiedBy>Kshitij Shivprasad</cp:lastModifiedBy>
  <cp:revision>7</cp:revision>
  <dcterms:created xsi:type="dcterms:W3CDTF">2016-09-23T13:27:37Z</dcterms:created>
  <dcterms:modified xsi:type="dcterms:W3CDTF">2019-06-21T01:28:30Z</dcterms:modified>
</cp:coreProperties>
</file>